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60" r:id="rId2"/>
    <p:sldId id="261" r:id="rId3"/>
    <p:sldId id="262" r:id="rId4"/>
    <p:sldId id="263" r:id="rId5"/>
    <p:sldId id="264" r:id="rId6"/>
    <p:sldId id="265" r:id="rId7"/>
    <p:sldId id="266" r:id="rId8"/>
    <p:sldId id="267" r:id="rId9"/>
    <p:sldId id="268"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ECF880-A6CB-4C79-9291-506D031F5B7D}" type="datetimeFigureOut">
              <a:rPr lang="en-US" smtClean="0"/>
              <a:t>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8A3FBC-7C5D-47AE-A2AB-A183EEA6BA0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BD404D-8CD1-4AB7-B850-6402F20B4D61}" type="datetime1">
              <a:rPr lang="en-US" smtClean="0"/>
              <a:t>2/4/2022</a:t>
            </a:fld>
            <a:endParaRPr lang="en-US"/>
          </a:p>
        </p:txBody>
      </p:sp>
      <p:sp>
        <p:nvSpPr>
          <p:cNvPr id="5" name="Footer Placeholder 4"/>
          <p:cNvSpPr>
            <a:spLocks noGrp="1"/>
          </p:cNvSpPr>
          <p:nvPr>
            <p:ph type="ftr" sz="quarter" idx="11"/>
          </p:nvPr>
        </p:nvSpPr>
        <p:spPr/>
        <p:txBody>
          <a:bodyPr/>
          <a:lstStyle/>
          <a:p>
            <a:r>
              <a:rPr lang="en-US" smtClean="0"/>
              <a:t> SIS : 8825786705 / 9600642642</a:t>
            </a:r>
            <a:endParaRPr lang="en-US"/>
          </a:p>
        </p:txBody>
      </p:sp>
      <p:sp>
        <p:nvSpPr>
          <p:cNvPr id="6" name="Slide Number Placeholder 5"/>
          <p:cNvSpPr>
            <a:spLocks noGrp="1"/>
          </p:cNvSpPr>
          <p:nvPr>
            <p:ph type="sldNum" sz="quarter" idx="12"/>
          </p:nvPr>
        </p:nvSpPr>
        <p:spPr/>
        <p:txBody>
          <a:bodyPr/>
          <a:lstStyle/>
          <a:p>
            <a:fld id="{B0C6C768-8B0D-43ED-9217-F779F7D4FD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85C7C-3C02-4402-AEE9-47AC53B42EDD}" type="datetime1">
              <a:rPr lang="en-US" smtClean="0"/>
              <a:t>2/4/2022</a:t>
            </a:fld>
            <a:endParaRPr lang="en-US"/>
          </a:p>
        </p:txBody>
      </p:sp>
      <p:sp>
        <p:nvSpPr>
          <p:cNvPr id="5" name="Footer Placeholder 4"/>
          <p:cNvSpPr>
            <a:spLocks noGrp="1"/>
          </p:cNvSpPr>
          <p:nvPr>
            <p:ph type="ftr" sz="quarter" idx="11"/>
          </p:nvPr>
        </p:nvSpPr>
        <p:spPr/>
        <p:txBody>
          <a:bodyPr/>
          <a:lstStyle/>
          <a:p>
            <a:r>
              <a:rPr lang="en-US" smtClean="0"/>
              <a:t> SIS : 8825786705 / 9600642642</a:t>
            </a:r>
            <a:endParaRPr lang="en-US"/>
          </a:p>
        </p:txBody>
      </p:sp>
      <p:sp>
        <p:nvSpPr>
          <p:cNvPr id="6" name="Slide Number Placeholder 5"/>
          <p:cNvSpPr>
            <a:spLocks noGrp="1"/>
          </p:cNvSpPr>
          <p:nvPr>
            <p:ph type="sldNum" sz="quarter" idx="12"/>
          </p:nvPr>
        </p:nvSpPr>
        <p:spPr/>
        <p:txBody>
          <a:bodyPr/>
          <a:lstStyle/>
          <a:p>
            <a:fld id="{B0C6C768-8B0D-43ED-9217-F779F7D4FD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D93EA-CDDD-4E68-9E70-7143F48C8F97}" type="datetime1">
              <a:rPr lang="en-US" smtClean="0"/>
              <a:t>2/4/2022</a:t>
            </a:fld>
            <a:endParaRPr lang="en-US"/>
          </a:p>
        </p:txBody>
      </p:sp>
      <p:sp>
        <p:nvSpPr>
          <p:cNvPr id="5" name="Footer Placeholder 4"/>
          <p:cNvSpPr>
            <a:spLocks noGrp="1"/>
          </p:cNvSpPr>
          <p:nvPr>
            <p:ph type="ftr" sz="quarter" idx="11"/>
          </p:nvPr>
        </p:nvSpPr>
        <p:spPr/>
        <p:txBody>
          <a:bodyPr/>
          <a:lstStyle/>
          <a:p>
            <a:r>
              <a:rPr lang="en-US" smtClean="0"/>
              <a:t> SIS : 8825786705 / 9600642642</a:t>
            </a:r>
            <a:endParaRPr lang="en-US"/>
          </a:p>
        </p:txBody>
      </p:sp>
      <p:sp>
        <p:nvSpPr>
          <p:cNvPr id="6" name="Slide Number Placeholder 5"/>
          <p:cNvSpPr>
            <a:spLocks noGrp="1"/>
          </p:cNvSpPr>
          <p:nvPr>
            <p:ph type="sldNum" sz="quarter" idx="12"/>
          </p:nvPr>
        </p:nvSpPr>
        <p:spPr/>
        <p:txBody>
          <a:bodyPr/>
          <a:lstStyle/>
          <a:p>
            <a:fld id="{B0C6C768-8B0D-43ED-9217-F779F7D4FD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722EB-FB22-43F1-9228-70CAE0E92C4F}" type="datetime1">
              <a:rPr lang="en-US" smtClean="0"/>
              <a:t>2/4/2022</a:t>
            </a:fld>
            <a:endParaRPr lang="en-US"/>
          </a:p>
        </p:txBody>
      </p:sp>
      <p:sp>
        <p:nvSpPr>
          <p:cNvPr id="5" name="Footer Placeholder 4"/>
          <p:cNvSpPr>
            <a:spLocks noGrp="1"/>
          </p:cNvSpPr>
          <p:nvPr>
            <p:ph type="ftr" sz="quarter" idx="11"/>
          </p:nvPr>
        </p:nvSpPr>
        <p:spPr/>
        <p:txBody>
          <a:bodyPr/>
          <a:lstStyle/>
          <a:p>
            <a:r>
              <a:rPr lang="en-US" smtClean="0"/>
              <a:t> SIS : 8825786705 / 9600642642</a:t>
            </a:r>
            <a:endParaRPr lang="en-US"/>
          </a:p>
        </p:txBody>
      </p:sp>
      <p:sp>
        <p:nvSpPr>
          <p:cNvPr id="6" name="Slide Number Placeholder 5"/>
          <p:cNvSpPr>
            <a:spLocks noGrp="1"/>
          </p:cNvSpPr>
          <p:nvPr>
            <p:ph type="sldNum" sz="quarter" idx="12"/>
          </p:nvPr>
        </p:nvSpPr>
        <p:spPr/>
        <p:txBody>
          <a:bodyPr/>
          <a:lstStyle/>
          <a:p>
            <a:fld id="{B0C6C768-8B0D-43ED-9217-F779F7D4FD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D39778-D51A-4288-A60F-02B77353A936}" type="datetime1">
              <a:rPr lang="en-US" smtClean="0"/>
              <a:t>2/4/2022</a:t>
            </a:fld>
            <a:endParaRPr lang="en-US"/>
          </a:p>
        </p:txBody>
      </p:sp>
      <p:sp>
        <p:nvSpPr>
          <p:cNvPr id="5" name="Footer Placeholder 4"/>
          <p:cNvSpPr>
            <a:spLocks noGrp="1"/>
          </p:cNvSpPr>
          <p:nvPr>
            <p:ph type="ftr" sz="quarter" idx="11"/>
          </p:nvPr>
        </p:nvSpPr>
        <p:spPr/>
        <p:txBody>
          <a:bodyPr/>
          <a:lstStyle/>
          <a:p>
            <a:r>
              <a:rPr lang="en-US" smtClean="0"/>
              <a:t> SIS : 8825786705 / 9600642642</a:t>
            </a:r>
            <a:endParaRPr lang="en-US"/>
          </a:p>
        </p:txBody>
      </p:sp>
      <p:sp>
        <p:nvSpPr>
          <p:cNvPr id="6" name="Slide Number Placeholder 5"/>
          <p:cNvSpPr>
            <a:spLocks noGrp="1"/>
          </p:cNvSpPr>
          <p:nvPr>
            <p:ph type="sldNum" sz="quarter" idx="12"/>
          </p:nvPr>
        </p:nvSpPr>
        <p:spPr/>
        <p:txBody>
          <a:bodyPr/>
          <a:lstStyle/>
          <a:p>
            <a:fld id="{B0C6C768-8B0D-43ED-9217-F779F7D4FD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930D00-91A0-46FD-8618-3716D8ED3C98}" type="datetime1">
              <a:rPr lang="en-US" smtClean="0"/>
              <a:t>2/4/2022</a:t>
            </a:fld>
            <a:endParaRPr lang="en-US"/>
          </a:p>
        </p:txBody>
      </p:sp>
      <p:sp>
        <p:nvSpPr>
          <p:cNvPr id="6" name="Footer Placeholder 5"/>
          <p:cNvSpPr>
            <a:spLocks noGrp="1"/>
          </p:cNvSpPr>
          <p:nvPr>
            <p:ph type="ftr" sz="quarter" idx="11"/>
          </p:nvPr>
        </p:nvSpPr>
        <p:spPr/>
        <p:txBody>
          <a:bodyPr/>
          <a:lstStyle/>
          <a:p>
            <a:r>
              <a:rPr lang="en-US" smtClean="0"/>
              <a:t> SIS : 8825786705 / 9600642642</a:t>
            </a:r>
            <a:endParaRPr lang="en-US"/>
          </a:p>
        </p:txBody>
      </p:sp>
      <p:sp>
        <p:nvSpPr>
          <p:cNvPr id="7" name="Slide Number Placeholder 6"/>
          <p:cNvSpPr>
            <a:spLocks noGrp="1"/>
          </p:cNvSpPr>
          <p:nvPr>
            <p:ph type="sldNum" sz="quarter" idx="12"/>
          </p:nvPr>
        </p:nvSpPr>
        <p:spPr/>
        <p:txBody>
          <a:bodyPr/>
          <a:lstStyle/>
          <a:p>
            <a:fld id="{B0C6C768-8B0D-43ED-9217-F779F7D4FD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4521BD-B2DE-4E16-8E06-62458F30993A}" type="datetime1">
              <a:rPr lang="en-US" smtClean="0"/>
              <a:t>2/4/2022</a:t>
            </a:fld>
            <a:endParaRPr lang="en-US"/>
          </a:p>
        </p:txBody>
      </p:sp>
      <p:sp>
        <p:nvSpPr>
          <p:cNvPr id="8" name="Footer Placeholder 7"/>
          <p:cNvSpPr>
            <a:spLocks noGrp="1"/>
          </p:cNvSpPr>
          <p:nvPr>
            <p:ph type="ftr" sz="quarter" idx="11"/>
          </p:nvPr>
        </p:nvSpPr>
        <p:spPr/>
        <p:txBody>
          <a:bodyPr/>
          <a:lstStyle/>
          <a:p>
            <a:r>
              <a:rPr lang="en-US" smtClean="0"/>
              <a:t> SIS : 8825786705 / 9600642642</a:t>
            </a:r>
            <a:endParaRPr lang="en-US"/>
          </a:p>
        </p:txBody>
      </p:sp>
      <p:sp>
        <p:nvSpPr>
          <p:cNvPr id="9" name="Slide Number Placeholder 8"/>
          <p:cNvSpPr>
            <a:spLocks noGrp="1"/>
          </p:cNvSpPr>
          <p:nvPr>
            <p:ph type="sldNum" sz="quarter" idx="12"/>
          </p:nvPr>
        </p:nvSpPr>
        <p:spPr/>
        <p:txBody>
          <a:bodyPr/>
          <a:lstStyle/>
          <a:p>
            <a:fld id="{B0C6C768-8B0D-43ED-9217-F779F7D4FD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900328-0972-47C7-8991-87141C59FC5F}" type="datetime1">
              <a:rPr lang="en-US" smtClean="0"/>
              <a:t>2/4/2022</a:t>
            </a:fld>
            <a:endParaRPr lang="en-US"/>
          </a:p>
        </p:txBody>
      </p:sp>
      <p:sp>
        <p:nvSpPr>
          <p:cNvPr id="4" name="Footer Placeholder 3"/>
          <p:cNvSpPr>
            <a:spLocks noGrp="1"/>
          </p:cNvSpPr>
          <p:nvPr>
            <p:ph type="ftr" sz="quarter" idx="11"/>
          </p:nvPr>
        </p:nvSpPr>
        <p:spPr/>
        <p:txBody>
          <a:bodyPr/>
          <a:lstStyle/>
          <a:p>
            <a:r>
              <a:rPr lang="en-US" smtClean="0"/>
              <a:t> SIS : 8825786705 / 9600642642</a:t>
            </a:r>
            <a:endParaRPr lang="en-US"/>
          </a:p>
        </p:txBody>
      </p:sp>
      <p:sp>
        <p:nvSpPr>
          <p:cNvPr id="5" name="Slide Number Placeholder 4"/>
          <p:cNvSpPr>
            <a:spLocks noGrp="1"/>
          </p:cNvSpPr>
          <p:nvPr>
            <p:ph type="sldNum" sz="quarter" idx="12"/>
          </p:nvPr>
        </p:nvSpPr>
        <p:spPr/>
        <p:txBody>
          <a:bodyPr/>
          <a:lstStyle/>
          <a:p>
            <a:fld id="{B0C6C768-8B0D-43ED-9217-F779F7D4FD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20ACC-2BF9-449F-92CD-F383771F4988}" type="datetime1">
              <a:rPr lang="en-US" smtClean="0"/>
              <a:t>2/4/2022</a:t>
            </a:fld>
            <a:endParaRPr lang="en-US"/>
          </a:p>
        </p:txBody>
      </p:sp>
      <p:sp>
        <p:nvSpPr>
          <p:cNvPr id="3" name="Footer Placeholder 2"/>
          <p:cNvSpPr>
            <a:spLocks noGrp="1"/>
          </p:cNvSpPr>
          <p:nvPr>
            <p:ph type="ftr" sz="quarter" idx="11"/>
          </p:nvPr>
        </p:nvSpPr>
        <p:spPr/>
        <p:txBody>
          <a:bodyPr/>
          <a:lstStyle/>
          <a:p>
            <a:r>
              <a:rPr lang="en-US" smtClean="0"/>
              <a:t> SIS : 8825786705 / 9600642642</a:t>
            </a:r>
            <a:endParaRPr lang="en-US"/>
          </a:p>
        </p:txBody>
      </p:sp>
      <p:sp>
        <p:nvSpPr>
          <p:cNvPr id="4" name="Slide Number Placeholder 3"/>
          <p:cNvSpPr>
            <a:spLocks noGrp="1"/>
          </p:cNvSpPr>
          <p:nvPr>
            <p:ph type="sldNum" sz="quarter" idx="12"/>
          </p:nvPr>
        </p:nvSpPr>
        <p:spPr/>
        <p:txBody>
          <a:bodyPr/>
          <a:lstStyle/>
          <a:p>
            <a:fld id="{B0C6C768-8B0D-43ED-9217-F779F7D4FD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6C4B18-DFDE-46E5-AE61-0BE2EFF79757}" type="datetime1">
              <a:rPr lang="en-US" smtClean="0"/>
              <a:t>2/4/2022</a:t>
            </a:fld>
            <a:endParaRPr lang="en-US"/>
          </a:p>
        </p:txBody>
      </p:sp>
      <p:sp>
        <p:nvSpPr>
          <p:cNvPr id="6" name="Footer Placeholder 5"/>
          <p:cNvSpPr>
            <a:spLocks noGrp="1"/>
          </p:cNvSpPr>
          <p:nvPr>
            <p:ph type="ftr" sz="quarter" idx="11"/>
          </p:nvPr>
        </p:nvSpPr>
        <p:spPr/>
        <p:txBody>
          <a:bodyPr/>
          <a:lstStyle/>
          <a:p>
            <a:r>
              <a:rPr lang="en-US" smtClean="0"/>
              <a:t> SIS : 8825786705 / 9600642642</a:t>
            </a:r>
            <a:endParaRPr lang="en-US"/>
          </a:p>
        </p:txBody>
      </p:sp>
      <p:sp>
        <p:nvSpPr>
          <p:cNvPr id="7" name="Slide Number Placeholder 6"/>
          <p:cNvSpPr>
            <a:spLocks noGrp="1"/>
          </p:cNvSpPr>
          <p:nvPr>
            <p:ph type="sldNum" sz="quarter" idx="12"/>
          </p:nvPr>
        </p:nvSpPr>
        <p:spPr/>
        <p:txBody>
          <a:bodyPr/>
          <a:lstStyle/>
          <a:p>
            <a:fld id="{B0C6C768-8B0D-43ED-9217-F779F7D4FD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7F7582-15C9-48A2-9F73-FD79B6C6D259}" type="datetime1">
              <a:rPr lang="en-US" smtClean="0"/>
              <a:t>2/4/2022</a:t>
            </a:fld>
            <a:endParaRPr lang="en-US"/>
          </a:p>
        </p:txBody>
      </p:sp>
      <p:sp>
        <p:nvSpPr>
          <p:cNvPr id="6" name="Footer Placeholder 5"/>
          <p:cNvSpPr>
            <a:spLocks noGrp="1"/>
          </p:cNvSpPr>
          <p:nvPr>
            <p:ph type="ftr" sz="quarter" idx="11"/>
          </p:nvPr>
        </p:nvSpPr>
        <p:spPr/>
        <p:txBody>
          <a:bodyPr/>
          <a:lstStyle/>
          <a:p>
            <a:r>
              <a:rPr lang="en-US" smtClean="0"/>
              <a:t> SIS : 8825786705 / 9600642642</a:t>
            </a:r>
            <a:endParaRPr lang="en-US"/>
          </a:p>
        </p:txBody>
      </p:sp>
      <p:sp>
        <p:nvSpPr>
          <p:cNvPr id="7" name="Slide Number Placeholder 6"/>
          <p:cNvSpPr>
            <a:spLocks noGrp="1"/>
          </p:cNvSpPr>
          <p:nvPr>
            <p:ph type="sldNum" sz="quarter" idx="12"/>
          </p:nvPr>
        </p:nvSpPr>
        <p:spPr/>
        <p:txBody>
          <a:bodyPr/>
          <a:lstStyle/>
          <a:p>
            <a:fld id="{B0C6C768-8B0D-43ED-9217-F779F7D4FD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5000" r="-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A0A24-1FA9-4B13-B433-C6A7E92DE1CB}" type="datetime1">
              <a:rPr lang="en-US" smtClean="0"/>
              <a:t>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SIS : 8825786705 / 9600642642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6C768-8B0D-43ED-9217-F779F7D4FD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WORDPRESS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WordPress is an </a:t>
            </a:r>
            <a:r>
              <a:rPr lang="en-US" b="1" dirty="0" smtClean="0"/>
              <a:t>Open Source software system</a:t>
            </a:r>
            <a:r>
              <a:rPr lang="en-US" dirty="0" smtClean="0"/>
              <a:t> used by millions of people around the world to create beautiful websites and blogs. It is completely </a:t>
            </a:r>
            <a:r>
              <a:rPr lang="en-US" dirty="0" err="1" smtClean="0"/>
              <a:t>customisable</a:t>
            </a:r>
            <a:r>
              <a:rPr lang="en-US" dirty="0" smtClean="0"/>
              <a:t> by the use of themes and </a:t>
            </a:r>
            <a:r>
              <a:rPr lang="en-US" dirty="0" err="1" smtClean="0"/>
              <a:t>plugins</a:t>
            </a:r>
            <a:endParaRPr lang="en-US" dirty="0" smtClean="0"/>
          </a:p>
          <a:p>
            <a:r>
              <a:rPr lang="en-US" dirty="0" smtClean="0"/>
              <a:t>WordPress is a free and open source </a:t>
            </a:r>
            <a:r>
              <a:rPr lang="en-US" b="1" dirty="0" smtClean="0"/>
              <a:t>Content Management System</a:t>
            </a:r>
            <a:r>
              <a:rPr lang="en-US" dirty="0" smtClean="0"/>
              <a:t>(CMS) framework</a:t>
            </a:r>
          </a:p>
          <a:p>
            <a:r>
              <a:rPr lang="en-US" dirty="0" smtClean="0"/>
              <a:t>A content management system (CMS) is an application used to create and manage digital content. </a:t>
            </a:r>
          </a:p>
          <a:p>
            <a:endParaRPr lang="en-US" dirty="0"/>
          </a:p>
        </p:txBody>
      </p:sp>
      <p:pic>
        <p:nvPicPr>
          <p:cNvPr id="4" name="Picture 2" descr="E:\SIS_Logo\thedalgalpng.png"/>
          <p:cNvPicPr>
            <a:picLocks noChangeAspect="1" noChangeArrowheads="1"/>
          </p:cNvPicPr>
          <p:nvPr/>
        </p:nvPicPr>
        <p:blipFill>
          <a:blip r:embed="rId2" cstate="print"/>
          <a:srcRect/>
          <a:stretch>
            <a:fillRect/>
          </a:stretch>
        </p:blipFill>
        <p:spPr bwMode="auto">
          <a:xfrm>
            <a:off x="152400" y="0"/>
            <a:ext cx="1146175" cy="922210"/>
          </a:xfrm>
          <a:prstGeom prst="rect">
            <a:avLst/>
          </a:prstGeom>
          <a:noFill/>
        </p:spPr>
      </p:pic>
      <p:sp>
        <p:nvSpPr>
          <p:cNvPr id="5" name="Footer Placeholder 4"/>
          <p:cNvSpPr>
            <a:spLocks noGrp="1"/>
          </p:cNvSpPr>
          <p:nvPr>
            <p:ph type="ftr" sz="quarter" idx="11"/>
          </p:nvPr>
        </p:nvSpPr>
        <p:spPr/>
        <p:txBody>
          <a:bodyPr/>
          <a:lstStyle/>
          <a:p>
            <a:r>
              <a:rPr lang="en-US" dirty="0" smtClean="0"/>
              <a:t> SIS : 8825786705 / 9600642642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Contact :</a:t>
            </a:r>
          </a:p>
          <a:p>
            <a:r>
              <a:rPr lang="en-US" dirty="0" smtClean="0"/>
              <a:t>SAI INNOVATIVE SOLUTIONS</a:t>
            </a:r>
          </a:p>
          <a:p>
            <a:r>
              <a:rPr lang="en-US" dirty="0" smtClean="0"/>
              <a:t>#42,Spencer Compound,</a:t>
            </a:r>
          </a:p>
          <a:p>
            <a:r>
              <a:rPr lang="en-US" dirty="0" smtClean="0"/>
              <a:t>Dindigul.</a:t>
            </a:r>
          </a:p>
          <a:p>
            <a:r>
              <a:rPr lang="en-US" dirty="0" smtClean="0"/>
              <a:t>Mob: 8825786705 / 9600642642</a:t>
            </a:r>
            <a:endParaRPr lang="en-US" dirty="0"/>
          </a:p>
        </p:txBody>
      </p:sp>
      <p:sp>
        <p:nvSpPr>
          <p:cNvPr id="4" name="Footer Placeholder 3"/>
          <p:cNvSpPr>
            <a:spLocks noGrp="1"/>
          </p:cNvSpPr>
          <p:nvPr>
            <p:ph type="ftr" sz="quarter" idx="11"/>
          </p:nvPr>
        </p:nvSpPr>
        <p:spPr/>
        <p:txBody>
          <a:bodyPr/>
          <a:lstStyle/>
          <a:p>
            <a:r>
              <a:rPr lang="en-US" smtClean="0"/>
              <a:t> SIS : 8825786705 / 9600642642</a:t>
            </a:r>
            <a:endParaRPr lang="en-US"/>
          </a:p>
        </p:txBody>
      </p:sp>
      <p:pic>
        <p:nvPicPr>
          <p:cNvPr id="2050" name="Picture 2" descr="E:\SIS_Logo\SIS_LOGO.png"/>
          <p:cNvPicPr>
            <a:picLocks noChangeAspect="1" noChangeArrowheads="1"/>
          </p:cNvPicPr>
          <p:nvPr/>
        </p:nvPicPr>
        <p:blipFill>
          <a:blip r:embed="rId2"/>
          <a:srcRect/>
          <a:stretch>
            <a:fillRect/>
          </a:stretch>
        </p:blipFill>
        <p:spPr bwMode="auto">
          <a:xfrm>
            <a:off x="5562600" y="1981200"/>
            <a:ext cx="3364366" cy="1638300"/>
          </a:xfrm>
          <a:prstGeom prst="rect">
            <a:avLst/>
          </a:prstGeom>
          <a:noFill/>
        </p:spPr>
      </p:pic>
      <p:pic>
        <p:nvPicPr>
          <p:cNvPr id="6" name="Picture 2" descr="E:\SIS_Logo\thedalgalpng.png"/>
          <p:cNvPicPr>
            <a:picLocks noChangeAspect="1" noChangeArrowheads="1"/>
          </p:cNvPicPr>
          <p:nvPr/>
        </p:nvPicPr>
        <p:blipFill>
          <a:blip r:embed="rId3" cstate="print"/>
          <a:srcRect/>
          <a:stretch>
            <a:fillRect/>
          </a:stretch>
        </p:blipFill>
        <p:spPr bwMode="auto">
          <a:xfrm>
            <a:off x="152400" y="0"/>
            <a:ext cx="1146175" cy="92221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 of </a:t>
            </a:r>
            <a:r>
              <a:rPr lang="en-US" b="1" dirty="0" err="1" smtClean="0"/>
              <a:t>Wordpress</a:t>
            </a:r>
            <a:r>
              <a:rPr lang="en-US" b="1" dirty="0" smtClean="0"/>
              <a: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WordPress is free and an open-source platform </a:t>
            </a:r>
          </a:p>
          <a:p>
            <a:pPr lvl="0"/>
            <a:r>
              <a:rPr lang="en-US" dirty="0" smtClean="0"/>
              <a:t>Design themes customization in WordPress is straightforward.</a:t>
            </a:r>
          </a:p>
          <a:p>
            <a:pPr lvl="0"/>
            <a:r>
              <a:rPr lang="en-US" dirty="0" smtClean="0"/>
              <a:t>It allows you to manage users with different roles and permissions.</a:t>
            </a:r>
          </a:p>
          <a:p>
            <a:pPr lvl="0"/>
            <a:r>
              <a:rPr lang="en-US" dirty="0" smtClean="0"/>
              <a:t>WordPress media management is quick and easy to use.</a:t>
            </a:r>
          </a:p>
          <a:p>
            <a:pPr lvl="0"/>
            <a:r>
              <a:rPr lang="en-US" dirty="0" smtClean="0"/>
              <a:t>WordPress provides WYSIWYG editor to manage your text content, which is very useful for manipulating the layout of the document</a:t>
            </a:r>
          </a:p>
          <a:p>
            <a:pPr lvl="0"/>
            <a:r>
              <a:rPr lang="en-US" dirty="0" smtClean="0"/>
              <a:t>["</a:t>
            </a:r>
            <a:r>
              <a:rPr lang="en-US" b="1" dirty="0" smtClean="0"/>
              <a:t>what you see is what you get</a:t>
            </a:r>
            <a:r>
              <a:rPr lang="en-US" dirty="0" smtClean="0"/>
              <a:t>"]</a:t>
            </a:r>
          </a:p>
          <a:p>
            <a:endParaRPr lang="en-US" dirty="0"/>
          </a:p>
        </p:txBody>
      </p:sp>
      <p:pic>
        <p:nvPicPr>
          <p:cNvPr id="4" name="Picture 2" descr="E:\SIS_Logo\thedalgalpng.png"/>
          <p:cNvPicPr>
            <a:picLocks noChangeAspect="1" noChangeArrowheads="1"/>
          </p:cNvPicPr>
          <p:nvPr/>
        </p:nvPicPr>
        <p:blipFill>
          <a:blip r:embed="rId2" cstate="print"/>
          <a:srcRect/>
          <a:stretch>
            <a:fillRect/>
          </a:stretch>
        </p:blipFill>
        <p:spPr bwMode="auto">
          <a:xfrm>
            <a:off x="152400" y="0"/>
            <a:ext cx="1146175" cy="922210"/>
          </a:xfrm>
          <a:prstGeom prst="rect">
            <a:avLst/>
          </a:prstGeom>
          <a:noFill/>
        </p:spPr>
      </p:pic>
      <p:sp>
        <p:nvSpPr>
          <p:cNvPr id="5" name="Footer Placeholder 4"/>
          <p:cNvSpPr>
            <a:spLocks noGrp="1"/>
          </p:cNvSpPr>
          <p:nvPr>
            <p:ph type="ftr" sz="quarter" idx="11"/>
          </p:nvPr>
        </p:nvSpPr>
        <p:spPr/>
        <p:txBody>
          <a:bodyPr/>
          <a:lstStyle/>
          <a:p>
            <a:r>
              <a:rPr lang="en-US" smtClean="0"/>
              <a:t> SIS : 8825786705 / 9600642642</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a WordPress Website?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fontAlgn="base"/>
            <a:r>
              <a:rPr lang="en-US" b="1" dirty="0" smtClean="0"/>
              <a:t>Blog</a:t>
            </a:r>
            <a:r>
              <a:rPr lang="en-US" dirty="0" smtClean="0"/>
              <a:t> – A blog is a special type of website devoted to sharing thoughts, photos, reviews, tutorials, recipes and so much more. Blogs usually display the most recently-published content first.</a:t>
            </a:r>
          </a:p>
          <a:p>
            <a:pPr lvl="0" fontAlgn="base"/>
            <a:r>
              <a:rPr lang="en-US" b="1" dirty="0" smtClean="0"/>
              <a:t>E-commerce website</a:t>
            </a:r>
            <a:r>
              <a:rPr lang="en-US" dirty="0" smtClean="0"/>
              <a:t> – An e-commerce website allows you to sell goods or services online and collect payment via an online payment system. You can download and install a WordPress e-commerce </a:t>
            </a:r>
            <a:r>
              <a:rPr lang="en-US" dirty="0" err="1" smtClean="0"/>
              <a:t>plugin</a:t>
            </a:r>
            <a:r>
              <a:rPr lang="en-US" dirty="0" smtClean="0"/>
              <a:t> to extend the default functionality of WordPress so you can have an online store on your website.</a:t>
            </a:r>
          </a:p>
          <a:p>
            <a:endParaRPr lang="en-US" dirty="0"/>
          </a:p>
        </p:txBody>
      </p:sp>
      <p:sp>
        <p:nvSpPr>
          <p:cNvPr id="4" name="Footer Placeholder 3"/>
          <p:cNvSpPr>
            <a:spLocks noGrp="1"/>
          </p:cNvSpPr>
          <p:nvPr>
            <p:ph type="ftr" sz="quarter" idx="11"/>
          </p:nvPr>
        </p:nvSpPr>
        <p:spPr/>
        <p:txBody>
          <a:bodyPr/>
          <a:lstStyle/>
          <a:p>
            <a:r>
              <a:rPr lang="en-US" smtClean="0"/>
              <a:t> SIS : 8825786705 / 9600642642</a:t>
            </a:r>
            <a:endParaRPr lang="en-US"/>
          </a:p>
        </p:txBody>
      </p:sp>
      <p:pic>
        <p:nvPicPr>
          <p:cNvPr id="5" name="Picture 2" descr="E:\SIS_Logo\thedalgalpng.png"/>
          <p:cNvPicPr>
            <a:picLocks noChangeAspect="1" noChangeArrowheads="1"/>
          </p:cNvPicPr>
          <p:nvPr/>
        </p:nvPicPr>
        <p:blipFill>
          <a:blip r:embed="rId2" cstate="print"/>
          <a:srcRect/>
          <a:stretch>
            <a:fillRect/>
          </a:stretch>
        </p:blipFill>
        <p:spPr bwMode="auto">
          <a:xfrm>
            <a:off x="152400" y="0"/>
            <a:ext cx="1146175" cy="92221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a WordPress Website?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fontAlgn="base"/>
            <a:r>
              <a:rPr lang="en-US" b="1" dirty="0" smtClean="0"/>
              <a:t>Business website </a:t>
            </a:r>
            <a:r>
              <a:rPr lang="en-US" dirty="0" smtClean="0"/>
              <a:t>– Many businesses will benefit from having an online presence in the form of their own website. If your business needs a website for customers to learn about your company and what you have to offer, WordPress is an excellent option. Customers can contact you, ask for a quote, schedule an appointment and much more.</a:t>
            </a:r>
          </a:p>
          <a:p>
            <a:pPr lvl="0" fontAlgn="base"/>
            <a:r>
              <a:rPr lang="en-US" b="1" dirty="0" smtClean="0"/>
              <a:t>Membership website</a:t>
            </a:r>
            <a:r>
              <a:rPr lang="en-US" dirty="0" smtClean="0"/>
              <a:t> – A membership website allows you to put content behind a </a:t>
            </a:r>
            <a:r>
              <a:rPr lang="en-US" dirty="0" err="1" smtClean="0"/>
              <a:t>paywall</a:t>
            </a:r>
            <a:r>
              <a:rPr lang="en-US" dirty="0" smtClean="0"/>
              <a:t> or an account login. To access pages or posts, users must login or pay for the content. WordPress can also handle membership websites with additional </a:t>
            </a:r>
            <a:r>
              <a:rPr lang="en-US" dirty="0" err="1" smtClean="0"/>
              <a:t>plugins</a:t>
            </a:r>
            <a:r>
              <a:rPr lang="en-US" dirty="0" smtClean="0"/>
              <a:t>.</a:t>
            </a:r>
          </a:p>
          <a:p>
            <a:pPr lvl="0" fontAlgn="base"/>
            <a:r>
              <a:rPr lang="en-US" b="1" dirty="0" smtClean="0"/>
              <a:t>Portfolio website </a:t>
            </a:r>
            <a:r>
              <a:rPr lang="en-US" dirty="0" smtClean="0"/>
              <a:t>– Show off your artwork, design skills and more with a portfolio website built on WordPress.</a:t>
            </a:r>
          </a:p>
          <a:p>
            <a:pPr lvl="0" fontAlgn="base"/>
            <a:r>
              <a:rPr lang="en-US" b="1" dirty="0" smtClean="0"/>
              <a:t>Forum website</a:t>
            </a:r>
            <a:r>
              <a:rPr lang="en-US" dirty="0" smtClean="0"/>
              <a:t> – A forum website can be a helpful place for users to ask questions or share advice. Believe it or not, many forum websites run on WordPress.</a:t>
            </a:r>
          </a:p>
          <a:p>
            <a:endParaRPr lang="en-US" dirty="0"/>
          </a:p>
        </p:txBody>
      </p:sp>
      <p:sp>
        <p:nvSpPr>
          <p:cNvPr id="4" name="Footer Placeholder 3"/>
          <p:cNvSpPr>
            <a:spLocks noGrp="1"/>
          </p:cNvSpPr>
          <p:nvPr>
            <p:ph type="ftr" sz="quarter" idx="11"/>
          </p:nvPr>
        </p:nvSpPr>
        <p:spPr/>
        <p:txBody>
          <a:bodyPr/>
          <a:lstStyle/>
          <a:p>
            <a:r>
              <a:rPr lang="en-US" smtClean="0"/>
              <a:t> SIS : 8825786705 / 9600642642</a:t>
            </a:r>
            <a:endParaRPr lang="en-US"/>
          </a:p>
        </p:txBody>
      </p:sp>
      <p:pic>
        <p:nvPicPr>
          <p:cNvPr id="5" name="Picture 2" descr="E:\SIS_Logo\thedalgalpng.png"/>
          <p:cNvPicPr>
            <a:picLocks noChangeAspect="1" noChangeArrowheads="1"/>
          </p:cNvPicPr>
          <p:nvPr/>
        </p:nvPicPr>
        <p:blipFill>
          <a:blip r:embed="rId2" cstate="print"/>
          <a:srcRect/>
          <a:stretch>
            <a:fillRect/>
          </a:stretch>
        </p:blipFill>
        <p:spPr bwMode="auto">
          <a:xfrm>
            <a:off x="152400" y="0"/>
            <a:ext cx="1146175" cy="92221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391400" cy="1143000"/>
          </a:xfrm>
        </p:spPr>
        <p:txBody>
          <a:bodyPr/>
          <a:lstStyle/>
          <a:p>
            <a:r>
              <a:rPr lang="en-US" b="1" dirty="0" smtClean="0"/>
              <a:t>What is a WordPress Website?</a:t>
            </a:r>
            <a:endParaRPr lang="en-US" dirty="0"/>
          </a:p>
        </p:txBody>
      </p:sp>
      <p:sp>
        <p:nvSpPr>
          <p:cNvPr id="3" name="Content Placeholder 2"/>
          <p:cNvSpPr>
            <a:spLocks noGrp="1"/>
          </p:cNvSpPr>
          <p:nvPr>
            <p:ph idx="1"/>
          </p:nvPr>
        </p:nvSpPr>
        <p:spPr/>
        <p:txBody>
          <a:bodyPr>
            <a:normAutofit fontScale="85000" lnSpcReduction="10000"/>
          </a:bodyPr>
          <a:lstStyle/>
          <a:p>
            <a:pPr lvl="0" fontAlgn="base"/>
            <a:r>
              <a:rPr lang="en-US" b="1" dirty="0" smtClean="0"/>
              <a:t>Event website</a:t>
            </a:r>
            <a:r>
              <a:rPr lang="en-US" dirty="0" smtClean="0"/>
              <a:t> – Hosting an event? WordPress makes it easy for you to share your event details and sell tickets.</a:t>
            </a:r>
          </a:p>
          <a:p>
            <a:pPr lvl="0" fontAlgn="base"/>
            <a:r>
              <a:rPr lang="en-US" b="1" dirty="0" smtClean="0"/>
              <a:t>E-learning website</a:t>
            </a:r>
            <a:r>
              <a:rPr lang="en-US" dirty="0" smtClean="0"/>
              <a:t> – Students can take online courses, track their progress, download resources and much more from an e-learning website. With a special kind of </a:t>
            </a:r>
            <a:r>
              <a:rPr lang="en-US" dirty="0" err="1" smtClean="0"/>
              <a:t>plugin</a:t>
            </a:r>
            <a:r>
              <a:rPr lang="en-US" dirty="0" smtClean="0"/>
              <a:t> called a WordPress LMS </a:t>
            </a:r>
            <a:r>
              <a:rPr lang="en-US" dirty="0" err="1" smtClean="0"/>
              <a:t>plugin</a:t>
            </a:r>
            <a:r>
              <a:rPr lang="en-US" dirty="0" smtClean="0"/>
              <a:t>, you can offer online courses from a WordPress website.</a:t>
            </a:r>
          </a:p>
          <a:p>
            <a:pPr lvl="0" fontAlgn="base"/>
            <a:r>
              <a:rPr lang="en-US" b="1" dirty="0" smtClean="0"/>
              <a:t>Wedding website</a:t>
            </a:r>
            <a:r>
              <a:rPr lang="en-US" dirty="0" smtClean="0"/>
              <a:t> – Share the details of your big day with a wedding website built on WordPress. With an array of WordPress wedding themes, you can get a website up quickly and easily.</a:t>
            </a:r>
          </a:p>
          <a:p>
            <a:endParaRPr lang="en-US" dirty="0"/>
          </a:p>
        </p:txBody>
      </p:sp>
      <p:sp>
        <p:nvSpPr>
          <p:cNvPr id="4" name="Footer Placeholder 3"/>
          <p:cNvSpPr>
            <a:spLocks noGrp="1"/>
          </p:cNvSpPr>
          <p:nvPr>
            <p:ph type="ftr" sz="quarter" idx="11"/>
          </p:nvPr>
        </p:nvSpPr>
        <p:spPr/>
        <p:txBody>
          <a:bodyPr/>
          <a:lstStyle/>
          <a:p>
            <a:r>
              <a:rPr lang="en-US" smtClean="0"/>
              <a:t> SIS : 8825786705 / 9600642642</a:t>
            </a:r>
            <a:endParaRPr lang="en-US"/>
          </a:p>
        </p:txBody>
      </p:sp>
      <p:pic>
        <p:nvPicPr>
          <p:cNvPr id="5" name="Picture 2" descr="E:\SIS_Logo\thedalgalpng.png"/>
          <p:cNvPicPr>
            <a:picLocks noChangeAspect="1" noChangeArrowheads="1"/>
          </p:cNvPicPr>
          <p:nvPr/>
        </p:nvPicPr>
        <p:blipFill>
          <a:blip r:embed="rId2" cstate="print"/>
          <a:srcRect/>
          <a:stretch>
            <a:fillRect/>
          </a:stretch>
        </p:blipFill>
        <p:spPr bwMode="auto">
          <a:xfrm>
            <a:off x="152400" y="0"/>
            <a:ext cx="1146175" cy="92221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WordPress is Best: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fontAlgn="base"/>
            <a:r>
              <a:rPr lang="en-US" b="1" dirty="0" smtClean="0"/>
              <a:t>Simplicity:</a:t>
            </a:r>
            <a:r>
              <a:rPr lang="en-US" dirty="0" smtClean="0"/>
              <a:t> WordPress allows you to publish and build your website content quickly. Even as a beginner, you can easily use WordPress.</a:t>
            </a:r>
          </a:p>
          <a:p>
            <a:pPr lvl="0" fontAlgn="base"/>
            <a:r>
              <a:rPr lang="en-US" b="1" dirty="0" smtClean="0"/>
              <a:t>The cost is free</a:t>
            </a:r>
            <a:r>
              <a:rPr lang="en-US" dirty="0" smtClean="0"/>
              <a:t> – The actual WordPress software available on WordPress.org is free to download and use. You will, however, need to pay for web hosting and a domain name.</a:t>
            </a:r>
          </a:p>
          <a:p>
            <a:pPr lvl="0" fontAlgn="base"/>
            <a:r>
              <a:rPr lang="en-US" b="1" dirty="0" smtClean="0"/>
              <a:t>Flexibility:</a:t>
            </a:r>
            <a:r>
              <a:rPr lang="en-US" dirty="0" smtClean="0"/>
              <a:t> WordPress allows you to create many types of websites from personal blogs and online stores to online magazines and newspapers.</a:t>
            </a:r>
          </a:p>
          <a:p>
            <a:pPr lvl="0" fontAlgn="base"/>
            <a:r>
              <a:rPr lang="en-US" b="1" dirty="0" smtClean="0"/>
              <a:t>Easy to use</a:t>
            </a:r>
            <a:r>
              <a:rPr lang="en-US" dirty="0" smtClean="0"/>
              <a:t> – If you can use a word processing software like Microsoft Word, you can use WordPress to build and manage a website.</a:t>
            </a:r>
          </a:p>
          <a:p>
            <a:pPr lvl="0" fontAlgn="base"/>
            <a:r>
              <a:rPr lang="en-US" b="1" dirty="0" smtClean="0"/>
              <a:t>Open-source software</a:t>
            </a:r>
            <a:r>
              <a:rPr lang="en-US" dirty="0" smtClean="0"/>
              <a:t> – WordPress is open-source software that is licensed under the </a:t>
            </a:r>
            <a:r>
              <a:rPr lang="en-US" b="1" dirty="0" smtClean="0"/>
              <a:t>GNU General Public License (GPL), </a:t>
            </a:r>
            <a:r>
              <a:rPr lang="en-US" dirty="0" smtClean="0"/>
              <a:t>meaning it isn’t owned by a single company or entity. Hundreds of developers and users collaborate and contribute to the software to make it better. The spirit of open-source means constant improvements, accountability and free usage for everyone.</a:t>
            </a:r>
          </a:p>
          <a:p>
            <a:endParaRPr lang="en-US" dirty="0"/>
          </a:p>
        </p:txBody>
      </p:sp>
      <p:sp>
        <p:nvSpPr>
          <p:cNvPr id="4" name="Footer Placeholder 3"/>
          <p:cNvSpPr>
            <a:spLocks noGrp="1"/>
          </p:cNvSpPr>
          <p:nvPr>
            <p:ph type="ftr" sz="quarter" idx="11"/>
          </p:nvPr>
        </p:nvSpPr>
        <p:spPr/>
        <p:txBody>
          <a:bodyPr/>
          <a:lstStyle/>
          <a:p>
            <a:r>
              <a:rPr lang="en-US" smtClean="0"/>
              <a:t> SIS : 8825786705 / 9600642642</a:t>
            </a:r>
            <a:endParaRPr lang="en-US"/>
          </a:p>
        </p:txBody>
      </p:sp>
      <p:pic>
        <p:nvPicPr>
          <p:cNvPr id="5" name="Picture 2" descr="E:\SIS_Logo\thedalgalpng.png"/>
          <p:cNvPicPr>
            <a:picLocks noChangeAspect="1" noChangeArrowheads="1"/>
          </p:cNvPicPr>
          <p:nvPr/>
        </p:nvPicPr>
        <p:blipFill>
          <a:blip r:embed="rId2" cstate="print"/>
          <a:srcRect/>
          <a:stretch>
            <a:fillRect/>
          </a:stretch>
        </p:blipFill>
        <p:spPr bwMode="auto">
          <a:xfrm>
            <a:off x="152400" y="0"/>
            <a:ext cx="1146175" cy="92221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WordPress is Best: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pPr lvl="0" fontAlgn="base"/>
            <a:r>
              <a:rPr lang="en-US" b="1" dirty="0" smtClean="0"/>
              <a:t>No need to know code</a:t>
            </a:r>
            <a:r>
              <a:rPr lang="en-US" dirty="0" smtClean="0"/>
              <a:t> – WordPress removes the requirement of needing to know how to code in order to build a website. While WordPress utilizes a variety of coding languages, there’s no need to know any of them to use WordPress.</a:t>
            </a:r>
          </a:p>
          <a:p>
            <a:pPr lvl="0" fontAlgn="base"/>
            <a:r>
              <a:rPr lang="en-US" b="1" dirty="0" smtClean="0"/>
              <a:t>Easy Add WordPress </a:t>
            </a:r>
            <a:r>
              <a:rPr lang="en-US" b="1" dirty="0" err="1" smtClean="0"/>
              <a:t>plugins</a:t>
            </a:r>
            <a:r>
              <a:rPr lang="en-US" dirty="0" smtClean="0"/>
              <a:t> – The core WordPress software can be extended with WordPress </a:t>
            </a:r>
            <a:r>
              <a:rPr lang="en-US" dirty="0" err="1" smtClean="0"/>
              <a:t>plugins</a:t>
            </a:r>
            <a:r>
              <a:rPr lang="en-US" dirty="0" smtClean="0"/>
              <a:t>. WordPress </a:t>
            </a:r>
            <a:r>
              <a:rPr lang="en-US" dirty="0" err="1" smtClean="0"/>
              <a:t>plugins</a:t>
            </a:r>
            <a:r>
              <a:rPr lang="en-US" dirty="0" smtClean="0"/>
              <a:t> are bits of software that you can upload to your website to add more features (such as e-commerce, SEO, backups, contact forms and more). There are thousands of free WordPress </a:t>
            </a:r>
            <a:r>
              <a:rPr lang="en-US" dirty="0" err="1" smtClean="0"/>
              <a:t>plugins</a:t>
            </a:r>
            <a:r>
              <a:rPr lang="en-US" dirty="0" smtClean="0"/>
              <a:t> available on the WordPress.org </a:t>
            </a:r>
            <a:r>
              <a:rPr lang="en-US" dirty="0" err="1" smtClean="0"/>
              <a:t>plugin</a:t>
            </a:r>
            <a:r>
              <a:rPr lang="en-US" dirty="0" smtClean="0"/>
              <a:t> directory and a thriving premium (paid) </a:t>
            </a:r>
            <a:r>
              <a:rPr lang="en-US" dirty="0" err="1" smtClean="0"/>
              <a:t>plugins</a:t>
            </a:r>
            <a:r>
              <a:rPr lang="en-US" dirty="0" smtClean="0"/>
              <a:t> industry.</a:t>
            </a:r>
          </a:p>
          <a:p>
            <a:pPr lvl="0" fontAlgn="base"/>
            <a:r>
              <a:rPr lang="en-US" b="1" dirty="0" smtClean="0"/>
              <a:t>Many WordPress themes</a:t>
            </a:r>
            <a:r>
              <a:rPr lang="en-US" dirty="0" smtClean="0"/>
              <a:t> – WordPress themes provide the design and layout of your website. With a click of a button, you can change the entire look of your website by applying a new WordPress theme. More advanced WordPress themes are more like WordPress page builders, giving you even more control of your layouts.</a:t>
            </a:r>
          </a:p>
          <a:p>
            <a:pPr lvl="0" fontAlgn="base"/>
            <a:r>
              <a:rPr lang="en-US" b="1" dirty="0" smtClean="0"/>
              <a:t>Website security</a:t>
            </a:r>
            <a:r>
              <a:rPr lang="en-US" dirty="0" smtClean="0"/>
              <a:t> – While no website platform is 100% secure, WordPress security continues to improve with a vigilant security team of core developers and users. Common WordPress security issues are usually due to user error, rather than the software itself.</a:t>
            </a:r>
          </a:p>
          <a:p>
            <a:endParaRPr lang="en-US" dirty="0"/>
          </a:p>
        </p:txBody>
      </p:sp>
      <p:sp>
        <p:nvSpPr>
          <p:cNvPr id="4" name="Footer Placeholder 3"/>
          <p:cNvSpPr>
            <a:spLocks noGrp="1"/>
          </p:cNvSpPr>
          <p:nvPr>
            <p:ph type="ftr" sz="quarter" idx="11"/>
          </p:nvPr>
        </p:nvSpPr>
        <p:spPr/>
        <p:txBody>
          <a:bodyPr/>
          <a:lstStyle/>
          <a:p>
            <a:r>
              <a:rPr lang="en-US" smtClean="0"/>
              <a:t> SIS : 8825786705 / 9600642642</a:t>
            </a:r>
            <a:endParaRPr lang="en-US"/>
          </a:p>
        </p:txBody>
      </p:sp>
      <p:pic>
        <p:nvPicPr>
          <p:cNvPr id="5" name="Picture 2" descr="E:\SIS_Logo\thedalgalpng.png"/>
          <p:cNvPicPr>
            <a:picLocks noChangeAspect="1" noChangeArrowheads="1"/>
          </p:cNvPicPr>
          <p:nvPr/>
        </p:nvPicPr>
        <p:blipFill>
          <a:blip r:embed="rId2" cstate="print"/>
          <a:srcRect/>
          <a:stretch>
            <a:fillRect/>
          </a:stretch>
        </p:blipFill>
        <p:spPr bwMode="auto">
          <a:xfrm>
            <a:off x="152400" y="0"/>
            <a:ext cx="1146175" cy="92221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WordPress Features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dirty="0" smtClean="0"/>
              <a:t>As a website building platform and CMS, WordPress boasts an impressive feature set. Here are just a few of the many features of WordPress.</a:t>
            </a:r>
          </a:p>
          <a:p>
            <a:pPr lvl="0" fontAlgn="base"/>
            <a:r>
              <a:rPr lang="en-US" b="1" dirty="0" smtClean="0"/>
              <a:t>SEO</a:t>
            </a:r>
            <a:r>
              <a:rPr lang="en-US" dirty="0" smtClean="0"/>
              <a:t> – Search Engine Optimization (SEO) begins at a technical level and WordPress delivers an exceptional code base for SEO. SEO allows your website’s content to be found via common search engines such as Google or Bing. Check out these free WordPress SEO training videos to learn more.</a:t>
            </a:r>
          </a:p>
          <a:p>
            <a:pPr lvl="0" fontAlgn="base"/>
            <a:r>
              <a:rPr lang="en-US" b="1" dirty="0" smtClean="0"/>
              <a:t>Speed </a:t>
            </a:r>
            <a:r>
              <a:rPr lang="en-US" dirty="0" smtClean="0"/>
              <a:t>– WordPress is a lean website framework that is constantly striving to remove code “bloat” that slows down the loading speed of a website.</a:t>
            </a:r>
          </a:p>
          <a:p>
            <a:pPr lvl="0" fontAlgn="base"/>
            <a:r>
              <a:rPr lang="en-US" b="1" dirty="0" smtClean="0"/>
              <a:t>Mobile-friendly</a:t>
            </a:r>
            <a:r>
              <a:rPr lang="en-US" dirty="0" smtClean="0"/>
              <a:t> – Most WordPress themes are now mobile-friendly or responsive out-of-the-box.</a:t>
            </a:r>
          </a:p>
          <a:p>
            <a:endParaRPr lang="en-US" dirty="0"/>
          </a:p>
        </p:txBody>
      </p:sp>
      <p:sp>
        <p:nvSpPr>
          <p:cNvPr id="4" name="Footer Placeholder 3"/>
          <p:cNvSpPr>
            <a:spLocks noGrp="1"/>
          </p:cNvSpPr>
          <p:nvPr>
            <p:ph type="ftr" sz="quarter" idx="11"/>
          </p:nvPr>
        </p:nvSpPr>
        <p:spPr/>
        <p:txBody>
          <a:bodyPr/>
          <a:lstStyle/>
          <a:p>
            <a:r>
              <a:rPr lang="en-US" smtClean="0"/>
              <a:t> SIS : 8825786705 / 9600642642</a:t>
            </a:r>
            <a:endParaRPr lang="en-US"/>
          </a:p>
        </p:txBody>
      </p:sp>
      <p:pic>
        <p:nvPicPr>
          <p:cNvPr id="5" name="Picture 2" descr="E:\SIS_Logo\thedalgalpng.png"/>
          <p:cNvPicPr>
            <a:picLocks noChangeAspect="1" noChangeArrowheads="1"/>
          </p:cNvPicPr>
          <p:nvPr/>
        </p:nvPicPr>
        <p:blipFill>
          <a:blip r:embed="rId2" cstate="print"/>
          <a:srcRect/>
          <a:stretch>
            <a:fillRect/>
          </a:stretch>
        </p:blipFill>
        <p:spPr bwMode="auto">
          <a:xfrm>
            <a:off x="152400" y="0"/>
            <a:ext cx="1146175" cy="92221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WordPress Features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lvl="0" fontAlgn="base"/>
            <a:r>
              <a:rPr lang="en-US" b="1" dirty="0" smtClean="0"/>
              <a:t>Media file library</a:t>
            </a:r>
            <a:r>
              <a:rPr lang="en-US" dirty="0" smtClean="0"/>
              <a:t> – WordPress includes a built-in media library where you can upload and embed media files such as images or videos into your pages or posts. You can even perform basic edits to your images within WordPress.</a:t>
            </a:r>
          </a:p>
          <a:p>
            <a:pPr lvl="0" fontAlgn="base"/>
            <a:r>
              <a:rPr lang="en-US" b="1" dirty="0" smtClean="0"/>
              <a:t>Easy-to-use user interface </a:t>
            </a:r>
            <a:r>
              <a:rPr lang="en-US" dirty="0" smtClean="0"/>
              <a:t>– WordPress is very easy to use with no complicated settings. If you can use a WordPress processor, you can use WordPress. WordPress also has a focus on accessibility.</a:t>
            </a:r>
          </a:p>
          <a:p>
            <a:pPr lvl="0" fontAlgn="base"/>
            <a:r>
              <a:rPr lang="en-US" b="1" dirty="0" smtClean="0"/>
              <a:t>Custom menus</a:t>
            </a:r>
            <a:r>
              <a:rPr lang="en-US" dirty="0" smtClean="0"/>
              <a:t> – WordPress makes it easy to create navigation menus with links to your pages or custom links.</a:t>
            </a:r>
          </a:p>
          <a:p>
            <a:pPr lvl="0" fontAlgn="base"/>
            <a:r>
              <a:rPr lang="en-US" b="1" dirty="0" smtClean="0"/>
              <a:t>Built-in blog</a:t>
            </a:r>
            <a:r>
              <a:rPr lang="en-US" dirty="0" smtClean="0"/>
              <a:t> – Adding a blog to your website is as simple as publishing a post.</a:t>
            </a:r>
          </a:p>
          <a:p>
            <a:pPr lvl="0" fontAlgn="base"/>
            <a:r>
              <a:rPr lang="en-US" b="1" dirty="0" smtClean="0"/>
              <a:t>New in WordPress 5.0: The WordPress Block Editor</a:t>
            </a:r>
            <a:r>
              <a:rPr lang="en-US" dirty="0" smtClean="0"/>
              <a:t> – WordPress 5.0 introduced the new Block Editor, also known as the Gutenberg WordPress Editor. The new editor transforms the way you edit WordPress pages and posts. Now you can design and arrange your content with a more flexible “drag and drop” approach.</a:t>
            </a:r>
          </a:p>
          <a:p>
            <a:endParaRPr lang="en-US" dirty="0"/>
          </a:p>
        </p:txBody>
      </p:sp>
      <p:sp>
        <p:nvSpPr>
          <p:cNvPr id="4" name="Footer Placeholder 3"/>
          <p:cNvSpPr>
            <a:spLocks noGrp="1"/>
          </p:cNvSpPr>
          <p:nvPr>
            <p:ph type="ftr" sz="quarter" idx="11"/>
          </p:nvPr>
        </p:nvSpPr>
        <p:spPr/>
        <p:txBody>
          <a:bodyPr/>
          <a:lstStyle/>
          <a:p>
            <a:r>
              <a:rPr lang="en-US" smtClean="0"/>
              <a:t> SIS : 8825786705 / 9600642642</a:t>
            </a:r>
            <a:endParaRPr lang="en-US"/>
          </a:p>
        </p:txBody>
      </p:sp>
      <p:pic>
        <p:nvPicPr>
          <p:cNvPr id="5" name="Picture 2" descr="E:\SIS_Logo\thedalgalpng.png"/>
          <p:cNvPicPr>
            <a:picLocks noChangeAspect="1" noChangeArrowheads="1"/>
          </p:cNvPicPr>
          <p:nvPr/>
        </p:nvPicPr>
        <p:blipFill>
          <a:blip r:embed="rId2" cstate="print"/>
          <a:srcRect/>
          <a:stretch>
            <a:fillRect/>
          </a:stretch>
        </p:blipFill>
        <p:spPr bwMode="auto">
          <a:xfrm>
            <a:off x="152400" y="0"/>
            <a:ext cx="1146175" cy="92221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220</Words>
  <Application>Microsoft Office PowerPoint</Application>
  <PresentationFormat>On-screen Show (4:3)</PresentationFormat>
  <Paragraphs>60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WORDPRESS </vt:lpstr>
      <vt:lpstr>Advantage of Wordpress: </vt:lpstr>
      <vt:lpstr>What is a WordPress Website? </vt:lpstr>
      <vt:lpstr>What is a WordPress Website? </vt:lpstr>
      <vt:lpstr>What is a WordPress Website?</vt:lpstr>
      <vt:lpstr>Why WordPress is Best: </vt:lpstr>
      <vt:lpstr>Why WordPress is Best: </vt:lpstr>
      <vt:lpstr>WordPress Features </vt:lpstr>
      <vt:lpstr>WordPress Features </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WORDPRESS </dc:title>
  <dc:creator>SIS</dc:creator>
  <cp:lastModifiedBy>SIS</cp:lastModifiedBy>
  <cp:revision>6</cp:revision>
  <dcterms:created xsi:type="dcterms:W3CDTF">2022-02-04T07:04:57Z</dcterms:created>
  <dcterms:modified xsi:type="dcterms:W3CDTF">2022-02-04T07:40:49Z</dcterms:modified>
</cp:coreProperties>
</file>